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3" d="100"/>
          <a:sy n="53" d="100"/>
        </p:scale>
        <p:origin x="22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91CF7-B892-4E92-AEAB-0B9D48A4267E}" type="datetimeFigureOut">
              <a:rPr lang="en-US" smtClean="0"/>
              <a:t>12/26/2020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7A04A-604B-42F7-894C-739D4EB8E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BDACC-911D-41BC-8C0B-25A86BF56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BC344-B257-4B8C-B066-0E52028E7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9A925-4C7E-4835-A374-4F53D226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96E9A-E163-4E33-AE1E-A059D45D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BBE1-E5EC-456F-B8A0-FF6C4459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FF592-D1B6-4648-AFB7-52D175952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D4629-EADE-41E2-AA7E-36DD77E6B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E61C3-39AE-4BF4-BE53-DF8C5AA0E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445A0-9F86-44E4-83C8-9EE7844A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CA0B7-7E67-4E79-916D-E45B21AA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A36A0-EDE1-4815-83FE-CA40B982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34994-6609-4E4E-8328-375863BD9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5B0FD-2889-4585-9766-FCA5712C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1E2A3-11BE-4808-A632-93496FB4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661B6-B4E5-4437-978B-91D513F4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46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63CB4-A53C-434D-8FD5-A45D7AB04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65BB1-1B6E-43F0-A3A6-E586BBA62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159F7-7DF1-4822-B3E2-97E2C151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A534-6255-4E37-931F-347E9577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FE820-BB27-4F23-B4BD-D5020C65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5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1B44-F2D8-4713-905A-56BCD910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070-3904-4BB2-9F7B-D7F6CE24F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DA28E-252B-4F3C-9CAF-09985821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15AF0-5EF8-41E8-A3DE-84FAD990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FF045-28E4-40F6-9506-5E965048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5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1B44-F2D8-4713-905A-56BCD910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06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070-3904-4BB2-9F7B-D7F6CE24F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266"/>
            <a:ext cx="10515600" cy="459169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DA28E-252B-4F3C-9CAF-09985821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15AF0-5EF8-41E8-A3DE-84FAD990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FF045-28E4-40F6-9506-5E965048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0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B4DA-037B-46A1-A891-595394D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E56E8-44DF-4A8C-B7E3-944E2DEA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A64C5-EF70-4ABC-9BA4-D7A6825A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54FC6-0E94-4F7E-AC71-C0E0E5DE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BD406-7FA0-4EDB-A966-9A448784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5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437A-097E-4391-8666-DAC3E0DA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C3E90-99A7-4667-AE54-277C4B490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DCC8D-DF1B-4C63-AA6F-7DE22CBDA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E10AA-8C06-49D0-85C5-BB5D80D3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BA3F-C843-49DF-BF9B-B531ACCE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C8D89-88CE-465D-B91D-F951AEAA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6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74DA-2304-4D5D-B646-A358DA73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3D5D0-BE72-452B-919C-52B48A188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49C94-DA9F-4E5F-9885-6B85DEEFC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3D8F7-8CA8-44C8-A93A-71E2355BB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1F9D6-ED3D-4170-973B-0D51A0C90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D359B-D7BD-4F52-A1D8-300F6B60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4146B-02AA-4891-8668-4A6C565C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5D658-24B0-4194-8B0D-B61A352E5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0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59C6-2852-4303-A249-95FB6E75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923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305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A126F-DB75-4C4C-901F-A8AC1297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4803E-B563-4F15-A832-9D447EC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7B309-6870-4E13-B035-1A5ED2FF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7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425E-45CD-4172-97DF-D3D78F70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8933F-792E-4232-A090-4363475D5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3631A-B496-4507-91B0-D42C43B3C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26ED-401C-48C7-9FD4-99B8A4AB5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57E85-6FD2-4B8C-96CF-01C127DC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D26FE-54F5-4F4D-9339-B2BA5832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33"/>
            </a:gs>
            <a:gs pos="34000">
              <a:srgbClr val="990033"/>
            </a:gs>
            <a:gs pos="83000">
              <a:srgbClr val="990033"/>
            </a:gs>
            <a:gs pos="100000">
              <a:srgbClr val="CC006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4D8EF-410D-49E2-9D69-00222991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C93C1-D193-4E38-9DEF-C9E8A2900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B3A6A-407E-486A-8E6C-E2D01D000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12/27/2020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6FF9-9B2C-46AF-B340-DF0B318A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26F75EF-1429-4A97-90C2-AC360E19AE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HWqj6gKS9g?feature=oemb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uLELfqlntI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MYqlRlJ0hY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2Sf-IuP4m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DD77-DF16-43E7-B71D-9900249CD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Granite Presbyterian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2AFF0-1036-4B13-8F0F-9E62AD847B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Zoom Worship</a:t>
            </a:r>
          </a:p>
        </p:txBody>
      </p:sp>
    </p:spTree>
    <p:extLst>
      <p:ext uri="{BB962C8B-B14F-4D97-AF65-F5344CB8AC3E}">
        <p14:creationId xmlns:p14="http://schemas.microsoft.com/office/powerpoint/2010/main" val="2793535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C3BE-D387-4BB1-98E7-0F81ACE8C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Prayers of the People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1367E23-F9B7-4D7C-B013-237CD39638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Frank Owens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AFD78-9838-4BF0-B8F4-EE58E578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741D2-12B2-4B96-870A-EC11DAE1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5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4C77-7BB2-4BE3-876D-B3A8A674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Fifth Reading</a:t>
            </a:r>
            <a:br>
              <a:rPr lang="en-US" dirty="0"/>
            </a:br>
            <a:r>
              <a:rPr lang="en-US" dirty="0"/>
              <a:t>Psalm 98 </a:t>
            </a:r>
            <a:br>
              <a:rPr lang="en-US" dirty="0"/>
            </a:br>
            <a:r>
              <a:rPr lang="en-US" sz="2700" dirty="0"/>
              <a:t>Kelly Regan - Liturgist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339B-2B9F-40B0-8D04-476601454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266"/>
            <a:ext cx="11133306" cy="4591697"/>
          </a:xfrm>
        </p:spPr>
        <p:txBody>
          <a:bodyPr>
            <a:normAutofit/>
          </a:bodyPr>
          <a:lstStyle/>
          <a:p>
            <a:pPr marL="0" indent="0"/>
            <a:r>
              <a:rPr lang="en-US" baseline="30000" dirty="0"/>
              <a:t>1</a:t>
            </a:r>
            <a:r>
              <a:rPr lang="en-US" dirty="0"/>
              <a:t>O sing to the LORD a new song, for he has done marvelous things.</a:t>
            </a:r>
          </a:p>
          <a:p>
            <a:pPr marL="0" indent="0"/>
            <a:r>
              <a:rPr lang="en-US" dirty="0"/>
              <a:t>His right hand and his holy arm have gotten him victory.</a:t>
            </a:r>
          </a:p>
          <a:p>
            <a:pPr marL="0" indent="0"/>
            <a:r>
              <a:rPr lang="en-US" baseline="30000" dirty="0"/>
              <a:t>2</a:t>
            </a:r>
            <a:r>
              <a:rPr lang="en-US" dirty="0"/>
              <a:t>The LORD has made known his victory; he has revealed his vindication in the sight of the nations.</a:t>
            </a:r>
          </a:p>
          <a:p>
            <a:pPr marL="0" indent="0"/>
            <a:r>
              <a:rPr lang="en-US" baseline="30000" dirty="0"/>
              <a:t>3</a:t>
            </a:r>
            <a:r>
              <a:rPr lang="en-US" dirty="0"/>
              <a:t>He has remembered his steadfast love and faithfulness to the house of Israel.</a:t>
            </a:r>
          </a:p>
          <a:p>
            <a:pPr marL="0" indent="0"/>
            <a:r>
              <a:rPr lang="en-US" dirty="0"/>
              <a:t>All the ends of the earth have seen the victory of our God.</a:t>
            </a:r>
          </a:p>
          <a:p>
            <a:pPr marL="0" indent="0"/>
            <a:r>
              <a:rPr lang="en-US" dirty="0"/>
              <a:t>(Continued)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9B76-C147-4C35-BA0F-0454394C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C9FBD-F5BC-491E-8305-0E92C34E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4C77-7BB2-4BE3-876D-B3A8A674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Fifth Reading</a:t>
            </a:r>
            <a:br>
              <a:rPr lang="en-US" dirty="0"/>
            </a:br>
            <a:r>
              <a:rPr lang="en-US" dirty="0"/>
              <a:t>Psalm 98 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339B-2B9F-40B0-8D04-476601454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266"/>
            <a:ext cx="11133306" cy="4591697"/>
          </a:xfrm>
        </p:spPr>
        <p:txBody>
          <a:bodyPr>
            <a:normAutofit/>
          </a:bodyPr>
          <a:lstStyle/>
          <a:p>
            <a:pPr marL="0" indent="0"/>
            <a:r>
              <a:rPr lang="en-US" baseline="30000" dirty="0"/>
              <a:t>4</a:t>
            </a:r>
            <a:r>
              <a:rPr lang="en-US" dirty="0"/>
              <a:t>Make a joyful noise to the LORD, all the earth; break forth into joyous song and sing praises.</a:t>
            </a:r>
          </a:p>
          <a:p>
            <a:pPr marL="0" indent="0"/>
            <a:r>
              <a:rPr lang="en-US" baseline="30000" dirty="0"/>
              <a:t>5</a:t>
            </a:r>
            <a:r>
              <a:rPr lang="en-US" dirty="0"/>
              <a:t>Sing praises to the LORD with the lyre, with the lyre and the sound of melody.</a:t>
            </a:r>
          </a:p>
          <a:p>
            <a:pPr marL="0" indent="0"/>
            <a:r>
              <a:rPr lang="en-US" baseline="30000" dirty="0"/>
              <a:t>6</a:t>
            </a:r>
            <a:r>
              <a:rPr lang="en-US" dirty="0"/>
              <a:t>With trumpets and the sound of the horn make a joyful noise before the King, the LORD.</a:t>
            </a:r>
          </a:p>
          <a:p>
            <a:pPr marL="0" indent="0"/>
            <a:r>
              <a:rPr lang="en-US" baseline="30000" dirty="0"/>
              <a:t>7</a:t>
            </a:r>
            <a:r>
              <a:rPr lang="en-US" dirty="0"/>
              <a:t>Let the sea roar, and all that fills it; the world and those who live in it.</a:t>
            </a:r>
          </a:p>
          <a:p>
            <a:pPr marL="0" indent="0"/>
            <a:r>
              <a:rPr lang="en-US" baseline="30000" dirty="0"/>
              <a:t>8</a:t>
            </a:r>
            <a:r>
              <a:rPr lang="en-US" dirty="0"/>
              <a:t>Let the floods clap their hands; let the hills sing together for joy </a:t>
            </a:r>
            <a:r>
              <a:rPr lang="en-US" baseline="30000" dirty="0"/>
              <a:t>9</a:t>
            </a:r>
            <a:r>
              <a:rPr lang="en-US" dirty="0"/>
              <a:t> at the presence of the LORD, for he is coming to judge the earth.</a:t>
            </a:r>
          </a:p>
          <a:p>
            <a:pPr marL="0" indent="0"/>
            <a:r>
              <a:rPr lang="en-US" dirty="0"/>
              <a:t>He will judge the world with righteousness, and the peoples with equity.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9B76-C147-4C35-BA0F-0454394C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C9FBD-F5BC-491E-8305-0E92C34E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23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80EC0-04E6-4892-B724-001DC569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Joy To the World!</a:t>
            </a:r>
            <a:br>
              <a:rPr lang="en-US" dirty="0"/>
            </a:br>
            <a:r>
              <a:rPr lang="en-US" dirty="0">
                <a:latin typeface="Arial Black" panose="020B0A04020102020204" pitchFamily="34" charset="0"/>
              </a:rPr>
              <a:t>Dance! Like nobody’s watching!</a:t>
            </a:r>
          </a:p>
        </p:txBody>
      </p:sp>
      <p:pic>
        <p:nvPicPr>
          <p:cNvPr id="3" name="Joy to the World with Lyrics">
            <a:hlinkClick r:id="" action="ppaction://media"/>
            <a:extLst>
              <a:ext uri="{FF2B5EF4-FFF2-40B4-BE49-F238E27FC236}">
                <a16:creationId xmlns:a16="http://schemas.microsoft.com/office/drawing/2014/main" id="{E5E3DBEA-F392-43B0-BB7C-EDEA6CCF6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231" y="1377590"/>
            <a:ext cx="10018874" cy="52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DB7A6-C41A-43C6-B0D3-C17FF82AA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Benediction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BC17F-C515-4E5C-AAE2-A9D00D0561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Carolyn Hurwitz</a:t>
            </a:r>
          </a:p>
        </p:txBody>
      </p:sp>
    </p:spTree>
    <p:extLst>
      <p:ext uri="{BB962C8B-B14F-4D97-AF65-F5344CB8AC3E}">
        <p14:creationId xmlns:p14="http://schemas.microsoft.com/office/powerpoint/2010/main" val="3908094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E74A28-03C6-4D9B-A85C-86A88CBB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Call to Worship</a:t>
            </a:r>
            <a:br>
              <a:rPr lang="en-US" dirty="0"/>
            </a:br>
            <a:r>
              <a:rPr lang="en-US" dirty="0"/>
              <a:t>Psalm 117</a:t>
            </a:r>
            <a:br>
              <a:rPr lang="en-US" dirty="0"/>
            </a:br>
            <a:r>
              <a:rPr lang="en-US" sz="2700" dirty="0"/>
              <a:t>Donna Ferguson - Liturgist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E9FFBE-065A-41B4-BDF0-0CE5E256A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 </a:t>
            </a:r>
            <a:r>
              <a:rPr lang="en-US" dirty="0"/>
              <a:t>Praise the LORD, all you nations!</a:t>
            </a:r>
          </a:p>
          <a:p>
            <a:r>
              <a:rPr lang="en-US" dirty="0"/>
              <a:t>    Extol him, all you peoples!</a:t>
            </a:r>
          </a:p>
          <a:p>
            <a:r>
              <a:rPr lang="en-US" baseline="30000" dirty="0"/>
              <a:t>2</a:t>
            </a:r>
            <a:r>
              <a:rPr lang="en-US" dirty="0"/>
              <a:t> For great is his steadfast love toward us,</a:t>
            </a:r>
          </a:p>
          <a:p>
            <a:r>
              <a:rPr lang="en-US" dirty="0"/>
              <a:t>    and the faithfulness of the LORD endures forever.</a:t>
            </a:r>
          </a:p>
          <a:p>
            <a:r>
              <a:rPr lang="en-US" dirty="0"/>
              <a:t>Praise the LORD!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1DE34-0DE1-43E8-BC81-809AD1AB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D3815-A672-4E8D-81FA-C9D29EE4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1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E74A28-03C6-4D9B-A85C-86A88CBB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Angels We Have Heard on High</a:t>
            </a:r>
            <a:br>
              <a:rPr lang="en-US" dirty="0"/>
            </a:br>
            <a:r>
              <a:rPr lang="en-US" dirty="0">
                <a:latin typeface="Arial Black" panose="020B0A04020102020204" pitchFamily="34" charset="0"/>
              </a:rPr>
              <a:t>Sing like nobody’s listening!!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1DE34-0DE1-43E8-BC81-809AD1ABF7B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D3815-A672-4E8D-81FA-C9D29EE442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26F75EF-1429-4A97-90C2-AC360E19AEC4}" type="slidenum">
              <a:rPr lang="en-US" smtClean="0"/>
              <a:t>3</a:t>
            </a:fld>
            <a:endParaRPr lang="en-US"/>
          </a:p>
        </p:txBody>
      </p:sp>
      <p:pic>
        <p:nvPicPr>
          <p:cNvPr id="10" name="Online Media 9" title="Angels We Have Heard On High">
            <a:hlinkClick r:id="" action="ppaction://media"/>
            <a:extLst>
              <a:ext uri="{FF2B5EF4-FFF2-40B4-BE49-F238E27FC236}">
                <a16:creationId xmlns:a16="http://schemas.microsoft.com/office/drawing/2014/main" id="{F3A91943-0325-41E2-A499-4182363E5A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6342" y="1045021"/>
            <a:ext cx="9575928" cy="54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F10A-7012-41C8-8B4F-BD0EFDC4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Reading</a:t>
            </a:r>
            <a:br>
              <a:rPr lang="en-US" dirty="0"/>
            </a:br>
            <a:r>
              <a:rPr lang="en-US" dirty="0"/>
              <a:t>Romans 8: 18-25</a:t>
            </a:r>
            <a:br>
              <a:rPr lang="en-US" dirty="0"/>
            </a:br>
            <a:r>
              <a:rPr lang="en-US" sz="2700" dirty="0"/>
              <a:t>Jim Farmer - Liturgist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AFDD3-A9D0-4B54-B34D-E907499C2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aseline="30000" dirty="0"/>
              <a:t>18 </a:t>
            </a:r>
            <a:r>
              <a:rPr lang="en-US" sz="2600" dirty="0"/>
              <a:t>I consider that the sufferings of this present time are not worth comparing with the glory about to be revealed to us. </a:t>
            </a:r>
            <a:r>
              <a:rPr lang="en-US" sz="2600" baseline="30000" dirty="0"/>
              <a:t>19</a:t>
            </a:r>
            <a:r>
              <a:rPr lang="en-US" sz="2600" dirty="0"/>
              <a:t> For the creation waits with eager longing for the revealing of the children of God; </a:t>
            </a:r>
            <a:r>
              <a:rPr lang="en-US" sz="2600" baseline="30000" dirty="0"/>
              <a:t>20</a:t>
            </a:r>
            <a:r>
              <a:rPr lang="en-US" sz="2600" dirty="0"/>
              <a:t> for the creation was subjected to futility, not of its own will but by the will of the one who subjected it, in hope </a:t>
            </a:r>
            <a:r>
              <a:rPr lang="en-US" sz="2600" baseline="30000" dirty="0"/>
              <a:t>21</a:t>
            </a:r>
            <a:r>
              <a:rPr lang="en-US" sz="2600" dirty="0"/>
              <a:t> that the creation itself will be set free from its bondage to decay and will obtain the freedom of the glory of the children of God. </a:t>
            </a:r>
            <a:r>
              <a:rPr lang="en-US" sz="2600" baseline="30000" dirty="0"/>
              <a:t>22</a:t>
            </a:r>
            <a:r>
              <a:rPr lang="en-US" sz="2600" dirty="0"/>
              <a:t> We know that the whole creation has been groaning in labor pains until now; </a:t>
            </a:r>
            <a:r>
              <a:rPr lang="en-US" sz="2600" baseline="30000" dirty="0"/>
              <a:t>23</a:t>
            </a:r>
            <a:r>
              <a:rPr lang="en-US" sz="2600" dirty="0"/>
              <a:t> and not only the creation, but we ourselves, who have the first fruits of the Spirit, groan inwardly while we wait for adoption, the redemption of our bodies. </a:t>
            </a:r>
            <a:r>
              <a:rPr lang="en-US" sz="2600" baseline="30000" dirty="0"/>
              <a:t>24</a:t>
            </a:r>
            <a:r>
              <a:rPr lang="en-US" sz="2600" dirty="0"/>
              <a:t> For in</a:t>
            </a:r>
            <a:r>
              <a:rPr lang="en-US" sz="2600" baseline="30000" dirty="0"/>
              <a:t>[a]</a:t>
            </a:r>
            <a:r>
              <a:rPr lang="en-US" sz="2600" dirty="0"/>
              <a:t> hope we were saved. Now hope that is seen is not hope. For who hopes</a:t>
            </a:r>
            <a:r>
              <a:rPr lang="en-US" sz="2600" baseline="30000" dirty="0"/>
              <a:t>[b]</a:t>
            </a:r>
            <a:r>
              <a:rPr lang="en-US" sz="2600" dirty="0"/>
              <a:t> for what is seen? </a:t>
            </a:r>
            <a:r>
              <a:rPr lang="en-US" sz="2600" baseline="30000" dirty="0"/>
              <a:t>25</a:t>
            </a:r>
            <a:r>
              <a:rPr lang="en-US" sz="2600" dirty="0"/>
              <a:t> But if we hope for what we do not see, we wait for it with patience.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DDB48-1AE8-42A1-AEC1-8D94ED83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FF4D1-56DE-4E3B-9B60-5F84D5F4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1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8542-13C7-42DB-8081-8FBF312B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923"/>
          </a:xfrm>
        </p:spPr>
        <p:txBody>
          <a:bodyPr/>
          <a:lstStyle/>
          <a:p>
            <a:r>
              <a:rPr lang="en-US" dirty="0"/>
              <a:t>O Little Town of Bethlehem</a:t>
            </a:r>
          </a:p>
        </p:txBody>
      </p:sp>
      <p:pic>
        <p:nvPicPr>
          <p:cNvPr id="6" name="Online Media 5" title="O Little Town of Bethlehem (lyrics)">
            <a:hlinkClick r:id="" action="ppaction://media"/>
            <a:extLst>
              <a:ext uri="{FF2B5EF4-FFF2-40B4-BE49-F238E27FC236}">
                <a16:creationId xmlns:a16="http://schemas.microsoft.com/office/drawing/2014/main" id="{737E85D1-47BB-45F5-8C2E-9241F267C9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4843" y="1113654"/>
            <a:ext cx="9760085" cy="551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307-A1E8-4689-A952-90CEB48E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Third Reading</a:t>
            </a:r>
            <a:br>
              <a:rPr lang="en-US" dirty="0"/>
            </a:br>
            <a:r>
              <a:rPr lang="en-US" dirty="0"/>
              <a:t>Luke 2  15-20</a:t>
            </a:r>
            <a:br>
              <a:rPr lang="en-US" dirty="0"/>
            </a:br>
            <a:r>
              <a:rPr lang="en-US" sz="2700" dirty="0"/>
              <a:t>Bob Reisdorf - Liturgist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81D8F-F288-4CE3-BCA9-B1CC152C4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/>
              <a:t>15 </a:t>
            </a:r>
            <a:r>
              <a:rPr lang="en-US" dirty="0"/>
              <a:t>When the angels had left them and gone into heaven, the shepherds said to one another,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“Let us go now to Bethlehem and see this thing that has taken place, which the Lord has made known to us.” </a:t>
            </a:r>
            <a:r>
              <a:rPr lang="en-US" baseline="30000" dirty="0"/>
              <a:t>16</a:t>
            </a:r>
            <a:r>
              <a:rPr lang="en-US" dirty="0"/>
              <a:t> So they went with haste and found Mary and Joseph, and the child lying in the manger. </a:t>
            </a:r>
            <a:r>
              <a:rPr lang="en-US" baseline="30000" dirty="0"/>
              <a:t>17</a:t>
            </a:r>
            <a:r>
              <a:rPr lang="en-US" dirty="0"/>
              <a:t> When they saw this, they made known what had been told them about this child; </a:t>
            </a:r>
            <a:r>
              <a:rPr lang="en-US" baseline="30000" dirty="0"/>
              <a:t>18 </a:t>
            </a:r>
            <a:r>
              <a:rPr lang="en-US" dirty="0"/>
              <a:t>and all who heard it were amazed at what the shepherds told them. </a:t>
            </a:r>
            <a:r>
              <a:rPr lang="en-US" baseline="30000" dirty="0"/>
              <a:t>19</a:t>
            </a:r>
            <a:r>
              <a:rPr lang="en-US" dirty="0"/>
              <a:t> But Mary treasured all these words and pondered them in her heart. </a:t>
            </a:r>
            <a:r>
              <a:rPr lang="en-US" baseline="30000" dirty="0"/>
              <a:t>20</a:t>
            </a:r>
            <a:r>
              <a:rPr lang="en-US" dirty="0"/>
              <a:t> The shepherds returned, glorifying and praising God for all they had heard and seen, as it had been told them.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10B00-E6B3-4D85-8AC8-6682EE90F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E6CDB-E60C-471C-AFFC-8A8FA2D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531B-6883-4078-919B-A54880D2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Away in the Manger</a:t>
            </a:r>
          </a:p>
        </p:txBody>
      </p:sp>
      <p:pic>
        <p:nvPicPr>
          <p:cNvPr id="3" name="Online Media 2" title="Away in a Manger – Lyric Video (Choir of King's College, Cambridge)">
            <a:hlinkClick r:id="" action="ppaction://media"/>
            <a:extLst>
              <a:ext uri="{FF2B5EF4-FFF2-40B4-BE49-F238E27FC236}">
                <a16:creationId xmlns:a16="http://schemas.microsoft.com/office/drawing/2014/main" id="{A9476C9B-2382-440B-932A-89CFC37C08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5387" y="1096989"/>
            <a:ext cx="9701720" cy="54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3037-6CA9-4FBD-81BC-C1DA0007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Fourth Reading</a:t>
            </a:r>
            <a:br>
              <a:rPr lang="en-US" dirty="0"/>
            </a:br>
            <a:r>
              <a:rPr lang="en-US" dirty="0"/>
              <a:t>Isaiah 2  2-4</a:t>
            </a:r>
            <a:br>
              <a:rPr lang="en-US" dirty="0"/>
            </a:br>
            <a:r>
              <a:rPr lang="en-US" sz="2700" dirty="0"/>
              <a:t>Mike Kahn: Liturgist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E55A-1CC0-494C-868A-AC0F3789B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baseline="30000" dirty="0"/>
              <a:t>2 </a:t>
            </a:r>
            <a:r>
              <a:rPr lang="en-US" dirty="0"/>
              <a:t>In days to come the mountain of the LORD’s house shall be established as the highest of the mountains, and shall be raised above the hills; all the nations shall stream to it.</a:t>
            </a:r>
          </a:p>
          <a:p>
            <a:pPr marL="0" indent="0"/>
            <a:r>
              <a:rPr lang="en-US" baseline="30000" dirty="0"/>
              <a:t>3</a:t>
            </a:r>
            <a:r>
              <a:rPr lang="en-US" dirty="0"/>
              <a:t>Many peoples shall come and say, “Come, let us go up to the mountain of the LORD, to the house of the God of Jacob; that he may teach us his ways and that we may walk in his paths.”</a:t>
            </a:r>
          </a:p>
          <a:p>
            <a:pPr marL="0" indent="0"/>
            <a:r>
              <a:rPr lang="en-US" dirty="0"/>
              <a:t>For out of Zion shall go forth instruction, and the word of the LORD from Jerusalem. </a:t>
            </a:r>
            <a:r>
              <a:rPr lang="en-US" baseline="30000" dirty="0"/>
              <a:t>4</a:t>
            </a:r>
            <a:r>
              <a:rPr lang="en-US" dirty="0"/>
              <a:t> He shall judge between the nations, and shall arbitrate for many peoples; they shall beat their swords into plowshares, and their spears into pruning hooks;</a:t>
            </a:r>
          </a:p>
          <a:p>
            <a:pPr marL="0" indent="0"/>
            <a:r>
              <a:rPr lang="en-US" dirty="0"/>
              <a:t>Nation shall not lift up sword against nation, neither shall they learn war any more.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9819E-ACF0-4FCF-82A3-8FA7B00E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CF807-AFBC-41FB-88FF-1CE585C2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5EF-1429-4A97-90C2-AC360E19AE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2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B0D0-FAF4-4695-92F6-C705D0D7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Tell it On The Mountain</a:t>
            </a:r>
          </a:p>
        </p:txBody>
      </p:sp>
      <p:pic>
        <p:nvPicPr>
          <p:cNvPr id="3" name="Online Media 2" title="for KING &amp; COUNTRY -  Go Tell It On The Mountain | Official Picture-Story Lyric Video | SCENE 11">
            <a:hlinkClick r:id="" action="ppaction://media"/>
            <a:extLst>
              <a:ext uri="{FF2B5EF4-FFF2-40B4-BE49-F238E27FC236}">
                <a16:creationId xmlns:a16="http://schemas.microsoft.com/office/drawing/2014/main" id="{F448F12A-F49A-41C8-B395-A111FE8A7B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612" y="1160834"/>
            <a:ext cx="9260775" cy="523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3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855</Words>
  <Application>Microsoft Office PowerPoint</Application>
  <PresentationFormat>Widescreen</PresentationFormat>
  <Paragraphs>56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Office Theme</vt:lpstr>
      <vt:lpstr>Granite Presbyterian Church</vt:lpstr>
      <vt:lpstr>Call to Worship Psalm 117 Donna Ferguson - Liturgist</vt:lpstr>
      <vt:lpstr>Angels We Have Heard on High Sing like nobody’s listening!! </vt:lpstr>
      <vt:lpstr>Second Reading Romans 8: 18-25 Jim Farmer - Liturgist</vt:lpstr>
      <vt:lpstr>O Little Town of Bethlehem</vt:lpstr>
      <vt:lpstr>Third Reading Luke 2  15-20 Bob Reisdorf - Liturgist </vt:lpstr>
      <vt:lpstr>Away in the Manger</vt:lpstr>
      <vt:lpstr>Fourth Reading Isaiah 2  2-4 Mike Kahn: Liturgist</vt:lpstr>
      <vt:lpstr>Go Tell it On The Mountain</vt:lpstr>
      <vt:lpstr>Prayers of the People</vt:lpstr>
      <vt:lpstr>Fifth Reading Psalm 98  Kelly Regan - Liturgist</vt:lpstr>
      <vt:lpstr>Fifth Reading Psalm 98  (Continued)</vt:lpstr>
      <vt:lpstr>Joy To the World! Dance! Like nobody’s watching!</vt:lpstr>
      <vt:lpstr>Benediction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Granite Presbyterian Church</dc:title>
  <dc:creator>Susan Reisdorf</dc:creator>
  <cp:lastModifiedBy>Susan Reisdorf</cp:lastModifiedBy>
  <cp:revision>12</cp:revision>
  <dcterms:created xsi:type="dcterms:W3CDTF">2020-12-22T13:09:02Z</dcterms:created>
  <dcterms:modified xsi:type="dcterms:W3CDTF">2020-12-26T19:20:35Z</dcterms:modified>
</cp:coreProperties>
</file>